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4689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59720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1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1136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1189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232816" y="0"/>
            <a:ext cx="6843098" cy="68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8638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6</ep:Paragraphs>
  <ep:Slides>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한컴오피스</vt:lpstr>
      <vt:lpstr>슬라이드 1</vt:lpstr>
      <vt:lpstr>슬라이드 2</vt:lpstr>
      <vt:lpstr>슬라이드 3</vt:lpstr>
      <vt:lpstr>슬라이드 4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2023-09-14T05:48:41.180</dcterms:created>
  <dc:creator>user</dc:creator>
  <cp:lastModifiedBy>user</cp:lastModifiedBy>
  <dcterms:modified xsi:type="dcterms:W3CDTF">2023-09-14T05:53:23.343</dcterms:modified>
  <cp:revision>3</cp:revision>
  <cp:version>12.0.0.3288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