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snapVertSplitter="1">
    <p:restoredLeft sz="12579"/>
    <p:restoredTop sz="90000"/>
  </p:normalViewPr>
  <p:slideViewPr>
    <p:cSldViewPr snapToGrid="0" snapToObjects="1">
      <p:cViewPr varScale="1">
        <p:scale>
          <a:sx n="100" d="100"/>
          <a:sy n="100" d="100"/>
        </p:scale>
        <p:origin x="0" y="0"/>
      </p:cViewPr>
      <p:guideLst>
        <p:guide orient="horz" pos="2159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9" cy="72009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tableStyles" Target="tableStyles.xml"  /><Relationship Id="rId2" Type="http://schemas.openxmlformats.org/officeDocument/2006/relationships/slide" Target="slides/slide1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presProps" Target="presProps.xml"  /><Relationship Id="rId8" Type="http://schemas.openxmlformats.org/officeDocument/2006/relationships/viewProps" Target="viewProps.xml"  /><Relationship Id="rId9" Type="http://schemas.openxmlformats.org/officeDocument/2006/relationships/theme" Target="theme/theme1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914399" y="2130425"/>
            <a:ext cx="10363198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799" y="3886200"/>
            <a:ext cx="853439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A130E-E3B8-4EBE-931F-81B26B8448AA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C6A38-4290-41DD-B95C-4155372FD4A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7395599"/>
      </p:ext>
    </p:extLst>
  </p:cSld>
  <p:clrMapOvr>
    <a:masterClrMapping/>
  </p:clrMapOvr>
</p:sldLayout>
</file>

<file path=ppt/slideLayouts/slideLayout10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objOnly" preserve="1">
  <p:cSld name="간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2130425"/>
            <a:ext cx="12192000" cy="1470025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48888-F454-4AD2-BA62-3AF29D9807C0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5292359"/>
      </p:ext>
    </p:extLst>
  </p:cSld>
  <p:clrMapOvr>
    <a:masterClrMapping/>
  </p:clrMapOvr>
</p:sldLayout>
</file>

<file path=ppt/slideLayouts/slideLayout1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clipArtAndTx" preserve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599" y="274638"/>
            <a:ext cx="1097279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4"/>
          </p:nvPr>
        </p:nvSpPr>
        <p:spPr>
          <a:xfrm>
            <a:off x="2857477" y="2214563"/>
            <a:ext cx="6477021" cy="3214687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400"/>
            </a:lvl1pPr>
          </a:lstStyle>
          <a:p>
            <a:pPr lvl="0"/>
            <a:r>
              <a:rPr lang="ko-KR" altLang="en-US" smtClean="0"/>
              <a:t>첫째 목차</a:t>
            </a:r>
            <a:endParaRPr lang="ko-KR" altLang="en-US"/>
          </a:p>
          <a:p>
            <a:pPr lvl="0"/>
            <a:r>
              <a:rPr lang="ko-KR" altLang="en-US" smtClean="0"/>
              <a:t>둘째 목차</a:t>
            </a:r>
            <a:endParaRPr lang="ko-KR" altLang="en-US"/>
          </a:p>
          <a:p>
            <a:pPr lvl="0"/>
            <a:r>
              <a:rPr lang="ko-KR" altLang="en-US" smtClean="0"/>
              <a:t>셋째 목차</a:t>
            </a:r>
            <a:endParaRPr lang="ko-KR" altLang="en-US"/>
          </a:p>
          <a:p>
            <a:pPr lvl="0"/>
            <a:r>
              <a:rPr lang="ko-KR" altLang="en-US" smtClean="0"/>
              <a:t>넷째 목차</a:t>
            </a:r>
            <a:endParaRPr lang="ko-KR" altLang="en-US"/>
          </a:p>
          <a:p>
            <a:pPr lvl="0"/>
            <a:r>
              <a:rPr lang="ko-KR" altLang="en-US" smtClean="0"/>
              <a:t>다섯째 목차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FEC12-A4C9-4837-AF94-AD867782C04C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8855467"/>
      </p:ext>
    </p:extLst>
  </p:cSld>
  <p:clrMapOvr>
    <a:masterClrMapping/>
  </p:clrMapOvr>
</p:sldLayout>
</file>

<file path=ppt/slideLayouts/slideLayout12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vertTitleAndTx" preserve="1">
  <p:cSld name="세로 제목 및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 idx="0"/>
          </p:nvPr>
        </p:nvSpPr>
        <p:spPr>
          <a:xfrm>
            <a:off x="8839199" y="274638"/>
            <a:ext cx="2743199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599" y="274638"/>
            <a:ext cx="8026399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84A3-4F29-4053-ACFD-1BAF2D3F140C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845367"/>
      </p:ext>
    </p:extLst>
  </p:cSld>
  <p:clrMapOvr>
    <a:masterClrMapping/>
  </p:clrMapOvr>
</p:sldLayout>
</file>

<file path=ppt/slideLayouts/slideLayout2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836A-82A3-4C8B-9D31-CD724F3673ED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5219469"/>
      </p:ext>
    </p:extLst>
  </p:cSld>
  <p:clrMapOvr>
    <a:masterClrMapping/>
  </p:clrMapOvr>
</p:sldLayout>
</file>

<file path=ppt/slideLayouts/slideLayout3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BAF6-36D0-4DD8-B695-D4C1B37E35D6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6926375"/>
      </p:ext>
    </p:extLst>
  </p:cSld>
  <p:clrMapOvr>
    <a:masterClrMapping/>
  </p:clrMapOvr>
</p:sldLayout>
</file>

<file path=ppt/slideLayouts/slideLayout4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963083" y="4406900"/>
            <a:ext cx="1036319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3" y="2906713"/>
            <a:ext cx="10363198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8D28-603B-4EFC-80F8-17E5E9107035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8736573"/>
      </p:ext>
    </p:extLst>
  </p:cSld>
  <p:clrMapOvr>
    <a:masterClrMapping/>
  </p:clrMapOvr>
</p:sldLayout>
</file>

<file path=ppt/slideLayouts/slideLayout5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A1F4E-0809-4239-8034-C38E431DAF92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3020170"/>
      </p:ext>
    </p:extLst>
  </p:cSld>
  <p:clrMapOvr>
    <a:masterClrMapping/>
  </p:clrMapOvr>
</p:sldLayout>
</file>

<file path=ppt/slideLayouts/slideLayout6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DA496-7307-4E8B-88DE-CB97B48BAB6F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7971709"/>
      </p:ext>
    </p:extLst>
  </p:cSld>
  <p:clrMapOvr>
    <a:masterClrMapping/>
  </p:clrMapOvr>
</p:sldLayout>
</file>

<file path=ppt/slideLayouts/slideLayout7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bl" preserve="1">
  <p:cSld name="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표 개체 틀 2"/>
          <p:cNvSpPr>
            <a:spLocks noGrp="1"/>
          </p:cNvSpPr>
          <p:nvPr>
            <p:ph type="tbl" sz="quarter" idx="13"/>
          </p:nvPr>
        </p:nvSpPr>
        <p:spPr>
          <a:xfrm>
            <a:off x="608037" y="1643063"/>
            <a:ext cx="10972798" cy="4525200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r>
              <a:rPr lang="ko-KR" altLang="en-US" smtClean="0"/>
              <a:t>표를 추가하려면 아이콘을 클릭하십시오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21E90-850C-410B-8B89-8394F580CFDA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4367353"/>
      </p:ext>
    </p:extLst>
  </p:cSld>
  <p:clrMapOvr>
    <a:masterClrMapping/>
  </p:clrMapOvr>
</p:sldLayout>
</file>

<file path=ppt/slideLayouts/slideLayout8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fourObj" preserve="1">
  <p:cSld name="내용 4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609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6197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608037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6036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041917"/>
      </p:ext>
    </p:extLst>
  </p:cSld>
  <p:clrMapOvr>
    <a:masterClrMapping/>
  </p:clrMapOvr>
</p:sldLayout>
</file>

<file path=ppt/slideLayouts/slideLayout9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picTx" preserve="1">
  <p:cSld name="그림 및 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2389716" y="4800600"/>
            <a:ext cx="7315199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6" y="612775"/>
            <a:ext cx="7315199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6" y="5367338"/>
            <a:ext cx="7315199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ko-KR" altLang="en-US" smtClean="0"/>
              <a:t>마스터 텍스트 스타일을 편집합니다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1806685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 idx="0"/>
          </p:nvPr>
        </p:nvSpPr>
        <p:spPr>
          <a:xfrm>
            <a:off x="609599" y="274638"/>
            <a:ext cx="1097279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599" y="1600200"/>
            <a:ext cx="1097279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2D86A-5F52-4165-8473-F1B836277586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599" y="6356350"/>
            <a:ext cx="3860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386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rtl="0" eaLnBrk="1" latinLnBrk="1" hangingPunct="1">
        <a:defRPr>
          <a:solidFill>
            <a:schemeClr val="tx2"/>
          </a:solidFill>
        </a:defRPr>
      </a:lvl2pPr>
      <a:lvl3pPr rtl="0" eaLnBrk="1" latinLnBrk="1" hangingPunct="1">
        <a:defRPr>
          <a:solidFill>
            <a:schemeClr val="tx2"/>
          </a:solidFill>
        </a:defRPr>
      </a:lvl3pPr>
      <a:lvl4pPr rtl="0" eaLnBrk="1" latinLnBrk="1" hangingPunct="1">
        <a:defRPr>
          <a:solidFill>
            <a:schemeClr val="tx2"/>
          </a:solidFill>
        </a:defRPr>
      </a:lvl4pPr>
      <a:lvl5pPr rtl="0" eaLnBrk="1" latinLnBrk="1" hangingPunct="1">
        <a:defRPr>
          <a:solidFill>
            <a:schemeClr val="tx2"/>
          </a:solidFill>
        </a:defRPr>
      </a:lvl5pPr>
      <a:lvl6pPr rtl="0" eaLnBrk="1" latinLnBrk="1" hangingPunct="1">
        <a:defRPr>
          <a:solidFill>
            <a:schemeClr val="tx2"/>
          </a:solidFill>
        </a:defRPr>
      </a:lvl6pPr>
      <a:lvl7pPr rtl="0" eaLnBrk="1" latinLnBrk="1" hangingPunct="1">
        <a:defRPr>
          <a:solidFill>
            <a:schemeClr val="tx2"/>
          </a:solidFill>
        </a:defRPr>
      </a:lvl7pPr>
      <a:lvl8pPr rtl="0" eaLnBrk="1" latinLnBrk="1" hangingPunct="1">
        <a:defRPr>
          <a:solidFill>
            <a:schemeClr val="tx2"/>
          </a:solidFill>
        </a:defRPr>
      </a:lvl8pPr>
      <a:lvl9pPr rtl="0"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.jpe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3.jpeg"  /><Relationship Id="rId3" Type="http://schemas.openxmlformats.org/officeDocument/2006/relationships/image" Target="../media/image4.jpe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5.jpeg"  /><Relationship Id="rId3" Type="http://schemas.openxmlformats.org/officeDocument/2006/relationships/image" Target="../media/image6.jpe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7.jpe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084689"/>
      </p:ext>
    </p:extLst>
  </p:cSld>
  <p:clrMapOvr>
    <a:masterClrMapping/>
  </p:clrMapOvr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959720"/>
      </p:ext>
    </p:extLst>
  </p:cSld>
  <p:clrMapOvr>
    <a:masterClrMapping/>
  </p:clrMapOvr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6096001" y="0"/>
            <a:ext cx="6095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921136"/>
      </p:ext>
    </p:extLst>
  </p:cSld>
  <p:clrMapOvr>
    <a:masterClrMapping/>
  </p:clrMapOvr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901189"/>
      </p:ext>
    </p:extLst>
  </p:cSld>
  <p:clrMapOvr>
    <a:masterClrMapping/>
  </p:clrMapOvr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>
            <a:fillRect/>
          </a:stretch>
        </p:blipFill>
        <p:spPr>
          <a:xfrm>
            <a:off x="2232816" y="0"/>
            <a:ext cx="6843098" cy="6843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488638"/>
      </p:ext>
    </p:extLst>
  </p:cSld>
  <p:clrMapOvr>
    <a:masterClrMapping/>
  </p:clrMapOvr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4a45ff"/>
      </a:hlink>
      <a:folHlink>
        <a:srgbClr val="be27bb"/>
      </a:folHlink>
    </a:clrScheme>
    <a:fontScheme name="한컴오피스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0</ep:Words>
  <ep:PresentationFormat>화면 슬라이드 쇼(4:3)</ep:PresentationFormat>
  <ep:Paragraphs>6</ep:Paragraphs>
  <ep:Slides>5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ep:HeadingPairs>
  <ep:TitlesOfParts>
    <vt:vector size="6" baseType="lpstr">
      <vt:lpstr>한컴오피스</vt:lpstr>
      <vt:lpstr>슬라이드 1</vt:lpstr>
      <vt:lpstr>슬라이드 2</vt:lpstr>
      <vt:lpstr>슬라이드 3</vt:lpstr>
      <vt:lpstr>슬라이드 4</vt:lpstr>
      <vt:lpstr>슬라이드 5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2023-09-14T05:48:41.180</dcterms:created>
  <dc:creator>user</dc:creator>
  <cp:lastModifiedBy>user</cp:lastModifiedBy>
  <dcterms:modified xsi:type="dcterms:W3CDTF">2023-09-14T05:53:23.343</dcterms:modified>
  <cp:revision>3</cp:revision>
  <cp:version>12.0.0.3288</cp:version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