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293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14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35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22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03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720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72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3980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4879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5008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0217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DADB4-1B74-463E-A1F7-98A31867AACD}" type="datetimeFigureOut">
              <a:rPr lang="ko-KR" altLang="en-US" smtClean="0"/>
              <a:t>2016-04-06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BFE4D-60EA-4611-B3A0-5C26EE6B84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23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4"/>
          <p:cNvPicPr>
            <a:picLocks noGrp="1"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  <a14:imgEffect>
                      <a14:sharpenSoften amount="-50000"/>
                    </a14:imgEffect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9" r="8335"/>
          <a:stretch/>
        </p:blipFill>
        <p:spPr>
          <a:xfrm>
            <a:off x="-4643" y="0"/>
            <a:ext cx="9144000" cy="68500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260648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P H O T O    E V E N T</a:t>
            </a:r>
            <a:endParaRPr lang="ko-KR" altLang="en-US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5171" y="1700808"/>
            <a:ext cx="56976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친구와 함께   </a:t>
            </a:r>
            <a:r>
              <a:rPr lang="ko-KR" altLang="en-US" sz="3200" dirty="0" smtClean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봄</a:t>
            </a:r>
            <a:r>
              <a:rPr lang="en-US" altLang="ko-KR" sz="3200" dirty="0" smtClean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(spring) </a:t>
            </a:r>
            <a:r>
              <a:rPr lang="ko-KR" alt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을 주제로 사진 찍기</a:t>
            </a:r>
            <a:r>
              <a:rPr lang="en-US" altLang="ko-KR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!!</a:t>
            </a:r>
          </a:p>
          <a:p>
            <a:endParaRPr lang="ko-KR" altLang="en-US" dirty="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1943709" y="-207404"/>
            <a:ext cx="5184574" cy="8136905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899592" y="2708920"/>
            <a:ext cx="7272808" cy="25237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altLang="ko-KR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  <a:p>
            <a:pPr marL="571500" indent="-571500">
              <a:buBlip>
                <a:blip r:embed="rId4"/>
              </a:buBlip>
            </a:pPr>
            <a:r>
              <a:rPr lang="ko-KR" alt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일시 </a:t>
            </a:r>
            <a:r>
              <a:rPr lang="en-US" altLang="ko-K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: </a:t>
            </a:r>
            <a:r>
              <a:rPr lang="en-US" altLang="ko-K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2016. 4 . 4 ~ 2016. 4. </a:t>
            </a:r>
            <a:r>
              <a:rPr lang="en-US" altLang="ko-K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18</a:t>
            </a:r>
          </a:p>
          <a:p>
            <a:pPr marL="571500" indent="-571500">
              <a:buBlip>
                <a:blip r:embed="rId4"/>
              </a:buBlip>
            </a:pPr>
            <a:endParaRPr lang="en-US" altLang="ko-KR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  <a:p>
            <a:endParaRPr lang="en-US" altLang="ko-KR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  <a:p>
            <a:pPr marL="571500" indent="-571500">
              <a:buBlip>
                <a:blip r:embed="rId4"/>
              </a:buBlip>
            </a:pPr>
            <a:r>
              <a:rPr lang="ko-KR" alt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응모 </a:t>
            </a:r>
            <a:r>
              <a:rPr lang="ko-KR" alt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방법 </a:t>
            </a:r>
            <a:r>
              <a:rPr lang="en-US" altLang="ko-K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: </a:t>
            </a:r>
            <a:r>
              <a:rPr lang="en-US" altLang="ko-K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1</a:t>
            </a:r>
            <a:r>
              <a:rPr lang="ko-KR" alt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학년은 </a:t>
            </a:r>
            <a:r>
              <a:rPr lang="en-US" altLang="ko-K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010-4919-4101 </a:t>
            </a:r>
            <a:r>
              <a:rPr lang="ko-KR" alt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로 보내기</a:t>
            </a:r>
            <a:endParaRPr lang="en-US" altLang="ko-KR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  <a:p>
            <a:r>
              <a:rPr lang="en-US" altLang="ko-K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            </a:t>
            </a:r>
            <a:r>
              <a:rPr lang="en-US" altLang="ko-K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        </a:t>
            </a:r>
            <a:r>
              <a:rPr lang="en-US" altLang="ko-K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2</a:t>
            </a:r>
            <a:r>
              <a:rPr lang="ko-KR" alt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학년은 </a:t>
            </a:r>
            <a:r>
              <a:rPr lang="en-US" altLang="ko-K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010-3222-1702 </a:t>
            </a:r>
            <a:r>
              <a:rPr lang="ko-KR" alt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옛날목욕탕L" panose="02020600000000000000" pitchFamily="18" charset="-127"/>
                <a:ea typeface="a옛날목욕탕L" panose="02020600000000000000" pitchFamily="18" charset="-127"/>
              </a:rPr>
              <a:t>로 보내기</a:t>
            </a:r>
            <a:endParaRPr lang="en-US" altLang="ko-KR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  <a:p>
            <a:pPr algn="ctr"/>
            <a:endParaRPr lang="en-US" altLang="ko-KR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35896" y="5589240"/>
            <a:ext cx="52042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n w="0"/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  <a:p>
            <a:pPr algn="ctr"/>
            <a:endParaRPr lang="en-US" altLang="ko-KR" sz="1600" dirty="0" smtClean="0">
              <a:ln w="0"/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  <a:p>
            <a:pPr algn="ctr"/>
            <a:r>
              <a:rPr lang="en-US" altLang="ko-KR" dirty="0" smtClean="0">
                <a:ln w="0"/>
                <a:latin typeface="a옛날목욕탕L" panose="02020600000000000000" pitchFamily="18" charset="-127"/>
                <a:ea typeface="a옛날목욕탕L" panose="02020600000000000000" pitchFamily="18" charset="-127"/>
              </a:rPr>
              <a:t>PS. </a:t>
            </a:r>
            <a:r>
              <a:rPr lang="ko-KR" altLang="en-US" dirty="0" smtClean="0">
                <a:ln w="0"/>
                <a:latin typeface="a옛날목욕탕L" panose="02020600000000000000" pitchFamily="18" charset="-127"/>
                <a:ea typeface="a옛날목욕탕L" panose="02020600000000000000" pitchFamily="18" charset="-127"/>
              </a:rPr>
              <a:t>친구와 함께 추억도 남기고</a:t>
            </a:r>
            <a:r>
              <a:rPr lang="en-US" altLang="ko-KR" dirty="0" smtClean="0">
                <a:ln w="0"/>
                <a:latin typeface="a옛날목욕탕L" panose="02020600000000000000" pitchFamily="18" charset="-127"/>
                <a:ea typeface="a옛날목욕탕L" panose="02020600000000000000" pitchFamily="18" charset="-127"/>
              </a:rPr>
              <a:t> </a:t>
            </a:r>
            <a:r>
              <a:rPr lang="ko-KR" altLang="en-US" dirty="0" smtClean="0">
                <a:ln w="0"/>
                <a:latin typeface="a옛날목욕탕L" panose="02020600000000000000" pitchFamily="18" charset="-127"/>
                <a:ea typeface="a옛날목욕탕L" panose="02020600000000000000" pitchFamily="18" charset="-127"/>
              </a:rPr>
              <a:t>선물도 받아가세요</a:t>
            </a:r>
          </a:p>
          <a:p>
            <a:endParaRPr lang="ko-KR" altLang="en-US" dirty="0">
              <a:latin typeface="a옛날목욕탕L" panose="02020600000000000000" pitchFamily="18" charset="-127"/>
              <a:ea typeface="a옛날목욕탕L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193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56</Words>
  <Application>Microsoft Office PowerPoint</Application>
  <PresentationFormat>화면 슬라이드 쇼(4:3)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</cp:revision>
  <dcterms:created xsi:type="dcterms:W3CDTF">2016-04-04T07:36:56Z</dcterms:created>
  <dcterms:modified xsi:type="dcterms:W3CDTF">2016-04-06T01:09:44Z</dcterms:modified>
</cp:coreProperties>
</file>