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8.png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685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8457067"/>
            <a:ext cx="18285714" cy="1828648"/>
            <a:chOff x="0" y="8457067"/>
            <a:chExt cx="18285714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457067"/>
              <a:ext cx="18285714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8571" y="8457067"/>
            <a:ext cx="18314286" cy="1828648"/>
            <a:chOff x="-28571" y="8457067"/>
            <a:chExt cx="18314286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8571" y="8457067"/>
              <a:ext cx="18314286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829" y="2466274"/>
            <a:ext cx="17166509" cy="1875414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274" y="3948922"/>
            <a:ext cx="7399549" cy="78564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16748" y="8042034"/>
            <a:ext cx="6186751" cy="14444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858688" cy="486325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320053" y="1219190"/>
            <a:ext cx="17417037" cy="6529763"/>
            <a:chOff x="320053" y="1219190"/>
            <a:chExt cx="17417037" cy="65297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053" y="1219190"/>
              <a:ext cx="17417037" cy="65297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730396" y="56831"/>
            <a:ext cx="16342857" cy="10285714"/>
            <a:chOff x="730396" y="56831"/>
            <a:chExt cx="16342857" cy="1028571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396" y="56831"/>
              <a:ext cx="16342857" cy="10285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858688" cy="486325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499912" y="1219190"/>
            <a:ext cx="17285889" cy="7556107"/>
            <a:chOff x="499912" y="1219190"/>
            <a:chExt cx="17285889" cy="755610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912" y="1219190"/>
              <a:ext cx="17285889" cy="75561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227001" y="1200143"/>
            <a:ext cx="17679332" cy="6556456"/>
            <a:chOff x="227001" y="1200143"/>
            <a:chExt cx="17679332" cy="6556456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001" y="1200143"/>
              <a:ext cx="17679332" cy="65564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99" y="1095695"/>
            <a:ext cx="4487935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716954" cy="69104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518648" y="587922"/>
            <a:ext cx="17248419" cy="9586239"/>
            <a:chOff x="518648" y="587922"/>
            <a:chExt cx="17248419" cy="958623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648" y="587922"/>
              <a:ext cx="17248419" cy="9586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07713" y="0"/>
            <a:ext cx="15870289" cy="10285714"/>
            <a:chOff x="1207713" y="0"/>
            <a:chExt cx="15870289" cy="1028571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7713" y="0"/>
              <a:ext cx="15870289" cy="10285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240394" y="2571429"/>
            <a:ext cx="17804926" cy="5142857"/>
            <a:chOff x="240394" y="2571429"/>
            <a:chExt cx="17804926" cy="514285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394" y="2571429"/>
              <a:ext cx="17804926" cy="51428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3388" y="1271455"/>
            <a:ext cx="10938294" cy="76379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858688" cy="4863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3606815" cy="10285714"/>
            <a:chOff x="0" y="0"/>
            <a:chExt cx="3606815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606815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7459" y="1636555"/>
            <a:ext cx="3002381" cy="1013781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6424" y="4584696"/>
            <a:ext cx="752709" cy="570671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4519" y="5237076"/>
            <a:ext cx="2239987" cy="431415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4519" y="5644791"/>
            <a:ext cx="2014101" cy="431415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64519" y="6052495"/>
            <a:ext cx="2014101" cy="431415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17841" y="3301956"/>
            <a:ext cx="1300072" cy="146903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4347876" y="4034751"/>
            <a:ext cx="283847" cy="47619"/>
            <a:chOff x="4347876" y="4034751"/>
            <a:chExt cx="283847" cy="4761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-15000000">
              <a:off x="4347876" y="4034751"/>
              <a:ext cx="283847" cy="4761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44424" y="4594219"/>
            <a:ext cx="849119" cy="570671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60622" y="3301956"/>
            <a:ext cx="1538168" cy="146903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7690617" y="4034751"/>
            <a:ext cx="283847" cy="47619"/>
            <a:chOff x="7690617" y="4034751"/>
            <a:chExt cx="283847" cy="47619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15000000">
              <a:off x="7690617" y="4034751"/>
              <a:ext cx="283847" cy="47619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64519" y="6499010"/>
            <a:ext cx="2014101" cy="4314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3174812" cy="74922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493" y="925718"/>
            <a:ext cx="15403563" cy="830347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589" y="933335"/>
            <a:ext cx="15361926" cy="85864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169134" y="1250734"/>
            <a:ext cx="15947447" cy="7479484"/>
            <a:chOff x="1169134" y="1250734"/>
            <a:chExt cx="15947447" cy="747948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9134" y="1250734"/>
              <a:ext cx="15947447" cy="7479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0" y="2697875"/>
            <a:ext cx="18285714" cy="4889965"/>
            <a:chOff x="0" y="2697875"/>
            <a:chExt cx="18285714" cy="4889965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97875"/>
              <a:ext cx="18285714" cy="48899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9048" y="837441"/>
            <a:ext cx="18285714" cy="9103448"/>
            <a:chOff x="19048" y="837441"/>
            <a:chExt cx="18285714" cy="910344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48" y="837441"/>
              <a:ext cx="18285714" cy="91034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30888" y="614887"/>
            <a:ext cx="18254826" cy="3151472"/>
            <a:chOff x="30888" y="614887"/>
            <a:chExt cx="18254826" cy="315147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88" y="614887"/>
              <a:ext cx="18254826" cy="315147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2664" y="3728752"/>
            <a:ext cx="18387626" cy="6189496"/>
            <a:chOff x="92664" y="3728752"/>
            <a:chExt cx="18387626" cy="618949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64" y="3728752"/>
              <a:ext cx="18387626" cy="61894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2372735" y="0"/>
            <a:ext cx="13540245" cy="10382712"/>
            <a:chOff x="2372735" y="0"/>
            <a:chExt cx="13540245" cy="1038271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2735" y="0"/>
              <a:ext cx="13540245" cy="103827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0" y="2904493"/>
            <a:ext cx="18285714" cy="4476729"/>
            <a:chOff x="0" y="2904493"/>
            <a:chExt cx="18285714" cy="44767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904493"/>
              <a:ext cx="18285714" cy="44767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022" y="613079"/>
            <a:ext cx="17141375" cy="91803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742202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737183" cy="650786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022" y="755936"/>
            <a:ext cx="17133413" cy="918031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2590" y="1479277"/>
            <a:ext cx="16163317" cy="750001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147412" cy="137178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3574640" cy="48632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149659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2474745" cy="658405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149659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589" y="2744945"/>
            <a:ext cx="11902409" cy="73135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99" y="1095695"/>
            <a:ext cx="4487935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610516" cy="650786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99" y="1095695"/>
            <a:ext cx="4487935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2968840" cy="69104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25453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496473"/>
            <a:ext cx="9825631" cy="660897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685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8457067"/>
            <a:ext cx="18285714" cy="1828648"/>
            <a:chOff x="0" y="8457067"/>
            <a:chExt cx="18285714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457067"/>
              <a:ext cx="18285714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8571" y="8457067"/>
            <a:ext cx="18314286" cy="1828648"/>
            <a:chOff x="-28571" y="8457067"/>
            <a:chExt cx="18314286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8571" y="8457067"/>
              <a:ext cx="18314286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2186" y="3492381"/>
            <a:ext cx="5171257" cy="169689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07901" y="5095238"/>
            <a:ext cx="1224229" cy="47619"/>
            <a:chOff x="1207901" y="5095238"/>
            <a:chExt cx="1224229" cy="4761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1207901" y="5095238"/>
              <a:ext cx="1224229" cy="47619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59008" y="7643370"/>
            <a:ext cx="7809710" cy="1920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742202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4408469" cy="64507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742202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3210250" cy="56350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742202" cy="145890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3334716" cy="47621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858688" cy="4863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403985" y="376498"/>
            <a:ext cx="16967405" cy="9161156"/>
            <a:chOff x="403985" y="376498"/>
            <a:chExt cx="16967405" cy="9161156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985" y="376498"/>
              <a:ext cx="16967405" cy="91611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210676" y="4246390"/>
            <a:ext cx="10321429" cy="1828648"/>
            <a:chOff x="12210676" y="4246390"/>
            <a:chExt cx="10321429" cy="18286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12210676" y="4246390"/>
              <a:ext cx="10321429" cy="18286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219010" y="4238057"/>
            <a:ext cx="10304762" cy="1828648"/>
            <a:chOff x="12219010" y="4238057"/>
            <a:chExt cx="10304762" cy="182864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12219010" y="4238057"/>
              <a:ext cx="10304762" cy="182864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683" y="330785"/>
            <a:ext cx="1117119" cy="60570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272" y="1110066"/>
            <a:ext cx="6020735" cy="127072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272" y="2731628"/>
            <a:ext cx="11858688" cy="486325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425045" y="1307805"/>
            <a:ext cx="16946346" cy="6911151"/>
            <a:chOff x="425045" y="1307805"/>
            <a:chExt cx="16946346" cy="691115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045" y="1307805"/>
              <a:ext cx="16946346" cy="69111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2023-03-23T21:36:21Z</dcterms:created>
  <dcterms:modified xsi:type="dcterms:W3CDTF">2023-03-23T21:36:21Z</dcterms:modified>
</cp:coreProperties>
</file>