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9939338" cy="143684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50" y="9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569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849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370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2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23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17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62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0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919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75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717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AA7D4-E862-44FA-BB65-F8375F3AF159}" type="datetimeFigureOut">
              <a:rPr lang="ko-KR" altLang="en-US" smtClean="0"/>
              <a:t>2015-05-19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46787-AA85-4ACF-AE66-9ECFF40525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121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yijink74@naver.com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C:\Users\k\AppData\Local\Microsoft\Windows\Temporary Internet Files\Content.IE5\MSK9A3Z0\%EB%B8%94%EB%A1%9C%EA%B7%B8_%EC%B2%A8%EB%B6%80[1]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04" y="2993708"/>
            <a:ext cx="5270500" cy="3416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43307" y="2782284"/>
            <a:ext cx="6405921" cy="4760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일     정 </a:t>
            </a:r>
            <a:r>
              <a:rPr lang="en-US" altLang="ko-KR" sz="2000" b="1" dirty="0">
                <a:latin typeface="+mn-ea"/>
              </a:rPr>
              <a:t>:</a:t>
            </a:r>
            <a:r>
              <a:rPr lang="en-US" altLang="ko-KR" sz="2000" b="1" dirty="0" smtClean="0">
                <a:latin typeface="+mn-ea"/>
              </a:rPr>
              <a:t> 2015. 06. </a:t>
            </a:r>
            <a:r>
              <a:rPr lang="en-US" altLang="ko-KR" sz="2000" b="1" dirty="0" smtClean="0">
                <a:latin typeface="+mn-ea"/>
              </a:rPr>
              <a:t>13.(</a:t>
            </a:r>
            <a:r>
              <a:rPr lang="ko-KR" altLang="en-US" sz="2000" b="1" dirty="0" smtClean="0">
                <a:latin typeface="+mn-ea"/>
              </a:rPr>
              <a:t>토</a:t>
            </a:r>
            <a:r>
              <a:rPr lang="en-US" altLang="ko-KR" sz="2000" b="1" dirty="0" smtClean="0">
                <a:latin typeface="+mn-ea"/>
              </a:rPr>
              <a:t>) ~ 2015. 06. </a:t>
            </a:r>
            <a:r>
              <a:rPr lang="en-US" altLang="ko-KR" sz="2000" b="1" dirty="0" smtClean="0">
                <a:latin typeface="+mn-ea"/>
              </a:rPr>
              <a:t>14.(</a:t>
            </a:r>
            <a:r>
              <a:rPr lang="ko-KR" altLang="en-US" sz="2000" b="1" dirty="0" smtClean="0">
                <a:latin typeface="+mn-ea"/>
              </a:rPr>
              <a:t>일</a:t>
            </a:r>
            <a:r>
              <a:rPr lang="en-US" altLang="ko-KR" sz="2000" b="1" dirty="0">
                <a:latin typeface="+mn-ea"/>
              </a:rPr>
              <a:t>)</a:t>
            </a:r>
            <a:r>
              <a:rPr lang="en-US" altLang="ko-KR" sz="2000" b="1" dirty="0" smtClean="0">
                <a:latin typeface="+mn-ea"/>
              </a:rPr>
              <a:t> </a:t>
            </a: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장     소 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latin typeface="+mn-ea"/>
              </a:rPr>
              <a:t>성남시 분당구 </a:t>
            </a:r>
            <a:r>
              <a:rPr lang="ko-KR" altLang="en-US" sz="2000" b="1" dirty="0" err="1" smtClean="0">
                <a:latin typeface="+mn-ea"/>
              </a:rPr>
              <a:t>구미동</a:t>
            </a:r>
            <a:r>
              <a:rPr lang="ko-KR" altLang="en-US" sz="2000" b="1" dirty="0" smtClean="0">
                <a:latin typeface="+mn-ea"/>
              </a:rPr>
              <a:t> </a:t>
            </a:r>
            <a:r>
              <a:rPr lang="ko-KR" altLang="en-US" sz="2000" b="1" dirty="0" err="1" smtClean="0">
                <a:latin typeface="+mn-ea"/>
              </a:rPr>
              <a:t>대광사</a:t>
            </a:r>
            <a:endParaRPr lang="en-US" altLang="ko-KR" sz="2000" b="1" dirty="0" smtClean="0">
              <a:latin typeface="+mn-ea"/>
            </a:endParaRP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대     상 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latin typeface="+mn-ea"/>
              </a:rPr>
              <a:t>초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중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대학생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가족 </a:t>
            </a:r>
            <a:r>
              <a:rPr lang="en-US" altLang="ko-KR" sz="2000" b="1" dirty="0" smtClean="0">
                <a:latin typeface="+mn-ea"/>
              </a:rPr>
              <a:t>50</a:t>
            </a:r>
            <a:r>
              <a:rPr lang="ko-KR" altLang="en-US" sz="2000" b="1" dirty="0" smtClean="0">
                <a:latin typeface="+mn-ea"/>
              </a:rPr>
              <a:t>명</a:t>
            </a:r>
            <a:endParaRPr lang="en-US" altLang="ko-KR" sz="2000" b="1" dirty="0" smtClean="0">
              <a:latin typeface="+mn-ea"/>
            </a:endParaRP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내     용 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err="1" smtClean="0">
                <a:latin typeface="+mn-ea"/>
              </a:rPr>
              <a:t>힐링</a:t>
            </a:r>
            <a:r>
              <a:rPr lang="ko-KR" altLang="en-US" sz="2000" b="1" dirty="0" smtClean="0">
                <a:latin typeface="+mn-ea"/>
              </a:rPr>
              <a:t> 찾기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마음나누기</a:t>
            </a: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smtClean="0">
                <a:latin typeface="+mn-ea"/>
              </a:rPr>
              <a:t>다도</a:t>
            </a:r>
            <a:r>
              <a:rPr lang="en-US" altLang="ko-KR" sz="2000" b="1" dirty="0" smtClean="0">
                <a:latin typeface="+mn-ea"/>
              </a:rPr>
              <a:t>), </a:t>
            </a:r>
          </a:p>
          <a:p>
            <a:pPr>
              <a:spcBef>
                <a:spcPts val="1000"/>
              </a:spcBef>
            </a:pPr>
            <a:r>
              <a:rPr lang="en-US" altLang="ko-KR" sz="2000" b="1" dirty="0">
                <a:latin typeface="+mn-ea"/>
              </a:rPr>
              <a:t> </a:t>
            </a:r>
            <a:r>
              <a:rPr lang="en-US" altLang="ko-KR" sz="2000" b="1" dirty="0" smtClean="0">
                <a:latin typeface="+mn-ea"/>
              </a:rPr>
              <a:t>             </a:t>
            </a:r>
            <a:r>
              <a:rPr lang="ko-KR" altLang="en-US" sz="2000" b="1" dirty="0" smtClean="0">
                <a:latin typeface="+mn-ea"/>
              </a:rPr>
              <a:t>체험활동</a:t>
            </a: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smtClean="0">
                <a:latin typeface="+mn-ea"/>
              </a:rPr>
              <a:t>한지체험</a:t>
            </a:r>
            <a:r>
              <a:rPr lang="en-US" altLang="ko-KR" sz="2000" b="1" dirty="0" smtClean="0">
                <a:latin typeface="+mn-ea"/>
              </a:rPr>
              <a:t>), </a:t>
            </a:r>
            <a:r>
              <a:rPr lang="ko-KR" altLang="en-US" sz="2000" b="1" dirty="0" err="1" smtClean="0">
                <a:latin typeface="+mn-ea"/>
              </a:rPr>
              <a:t>선체조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명상 산행 등</a:t>
            </a:r>
            <a:endParaRPr lang="en-US" altLang="ko-KR" sz="2000" b="1" dirty="0" smtClean="0">
              <a:latin typeface="+mn-ea"/>
            </a:endParaRP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참 가 비 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무료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접     수 </a:t>
            </a:r>
            <a:r>
              <a:rPr lang="en-US" altLang="ko-KR" sz="2000" b="1" dirty="0" smtClean="0">
                <a:latin typeface="+mn-ea"/>
              </a:rPr>
              <a:t>: 2015. 05. </a:t>
            </a:r>
            <a:r>
              <a:rPr lang="en-US" altLang="ko-KR" sz="2000" b="1" dirty="0" smtClean="0">
                <a:latin typeface="+mn-ea"/>
              </a:rPr>
              <a:t>18.(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) ~ 2015. 06. </a:t>
            </a:r>
            <a:r>
              <a:rPr lang="en-US" altLang="ko-KR" sz="2000" b="1" dirty="0" smtClean="0">
                <a:latin typeface="+mn-ea"/>
              </a:rPr>
              <a:t>08.(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)</a:t>
            </a: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접수방법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latin typeface="+mn-ea"/>
              </a:rPr>
              <a:t>방문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유선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en-US" altLang="ko-KR" b="1" dirty="0" smtClean="0">
                <a:latin typeface="+mn-ea"/>
              </a:rPr>
              <a:t>E-mail : </a:t>
            </a:r>
            <a:r>
              <a:rPr lang="en-US" altLang="ko-KR" b="1" dirty="0" smtClean="0">
                <a:latin typeface="+mn-ea"/>
                <a:hlinkClick r:id="rId4"/>
              </a:rPr>
              <a:t>yijink74@naver.com</a:t>
            </a: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접수</a:t>
            </a:r>
            <a:endParaRPr lang="en-US" altLang="ko-KR" b="1" dirty="0" smtClean="0">
              <a:latin typeface="+mn-ea"/>
            </a:endParaRPr>
          </a:p>
          <a:p>
            <a:pPr>
              <a:spcBef>
                <a:spcPts val="1000"/>
              </a:spcBef>
            </a:pPr>
            <a:r>
              <a:rPr lang="ko-KR" altLang="en-US" sz="2000" b="1" dirty="0" smtClean="0">
                <a:latin typeface="+mn-ea"/>
              </a:rPr>
              <a:t>문     의 </a:t>
            </a:r>
            <a:r>
              <a:rPr lang="en-US" altLang="ko-KR" sz="2000" b="1" dirty="0" smtClean="0">
                <a:latin typeface="+mn-ea"/>
              </a:rPr>
              <a:t>: 031-729-9453, </a:t>
            </a:r>
            <a:r>
              <a:rPr lang="ko-KR" altLang="en-US" sz="2000" b="1" dirty="0" err="1" smtClean="0">
                <a:latin typeface="+mn-ea"/>
              </a:rPr>
              <a:t>청소년활동팀</a:t>
            </a:r>
            <a:r>
              <a:rPr lang="ko-KR" altLang="en-US" sz="2000" b="1" dirty="0" smtClean="0">
                <a:latin typeface="+mn-ea"/>
              </a:rPr>
              <a:t> 김무진</a:t>
            </a:r>
            <a:endParaRPr lang="en-US" altLang="ko-KR" sz="2000" b="1" dirty="0" smtClean="0">
              <a:latin typeface="+mn-ea"/>
            </a:endParaRPr>
          </a:p>
          <a:p>
            <a:pPr>
              <a:spcBef>
                <a:spcPts val="1000"/>
              </a:spcBef>
            </a:pPr>
            <a:endParaRPr lang="en-US" altLang="ko-KR" sz="2000" b="1" dirty="0" smtClean="0">
              <a:latin typeface="+mn-ea"/>
            </a:endParaRPr>
          </a:p>
          <a:p>
            <a:pPr>
              <a:spcBef>
                <a:spcPts val="1000"/>
              </a:spcBef>
            </a:pPr>
            <a:endParaRPr lang="ko-KR" altLang="en-US" sz="2000" b="1" dirty="0">
              <a:latin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700" y="-2852"/>
            <a:ext cx="6912000" cy="83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그룹 23"/>
          <p:cNvGrpSpPr/>
          <p:nvPr/>
        </p:nvGrpSpPr>
        <p:grpSpPr>
          <a:xfrm>
            <a:off x="387826" y="6901219"/>
            <a:ext cx="6096000" cy="2194337"/>
            <a:chOff x="387826" y="6662473"/>
            <a:chExt cx="6096000" cy="2194337"/>
          </a:xfrm>
        </p:grpSpPr>
        <p:cxnSp>
          <p:nvCxnSpPr>
            <p:cNvPr id="7" name="Straight Connector 9"/>
            <p:cNvCxnSpPr>
              <a:cxnSpLocks noChangeAspect="1"/>
            </p:cNvCxnSpPr>
            <p:nvPr/>
          </p:nvCxnSpPr>
          <p:spPr>
            <a:xfrm>
              <a:off x="1302226" y="7765956"/>
              <a:ext cx="4206240" cy="1270"/>
            </a:xfrm>
            <a:prstGeom prst="line">
              <a:avLst/>
            </a:prstGeom>
            <a:ln w="47625">
              <a:solidFill>
                <a:srgbClr val="E4E4E4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25"/>
            <p:cNvGrpSpPr>
              <a:grpSpLocks noChangeAspect="1"/>
            </p:cNvGrpSpPr>
            <p:nvPr/>
          </p:nvGrpSpPr>
          <p:grpSpPr>
            <a:xfrm>
              <a:off x="387826" y="6662473"/>
              <a:ext cx="1645920" cy="2092880"/>
              <a:chOff x="762000" y="1557456"/>
              <a:chExt cx="2057400" cy="2616100"/>
            </a:xfrm>
          </p:grpSpPr>
          <p:sp>
            <p:nvSpPr>
              <p:cNvPr id="9" name="Oval 5"/>
              <p:cNvSpPr/>
              <p:nvPr/>
            </p:nvSpPr>
            <p:spPr>
              <a:xfrm>
                <a:off x="762000" y="1946209"/>
                <a:ext cx="2057400" cy="2057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39C29"/>
                  </a:gs>
                  <a:gs pos="50000">
                    <a:srgbClr val="F7931D"/>
                  </a:gs>
                  <a:gs pos="100000">
                    <a:srgbClr val="FF6600"/>
                  </a:gs>
                </a:gsLst>
                <a:path path="circle">
                  <a:fillToRect l="50000" t="50000" r="50000" b="50000"/>
                </a:path>
                <a:tileRect/>
              </a:gradFill>
              <a:ln w="82550">
                <a:noFill/>
              </a:ln>
              <a:effectLst>
                <a:outerShdw blurRad="152400" dist="165100" dir="5400000" sx="90000" sy="-19000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1"/>
                <a:r>
                  <a:rPr lang="ko-KR"/>
                  <a:t>             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121392" y="1557456"/>
                <a:ext cx="1219200" cy="2616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sz="13000" b="1" dirty="0">
                    <a:solidFill>
                      <a:srgbClr val="F26200">
                        <a:alpha val="40000"/>
                      </a:srgbClr>
                    </a:solidFill>
                    <a:latin typeface="+mj-lt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823416" y="2738336"/>
                <a:ext cx="1931160" cy="683264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pPr algn="ctr" latinLnBrk="1">
                  <a:lnSpc>
                    <a:spcPct val="80000"/>
                  </a:lnSpc>
                </a:pPr>
                <a:r>
                  <a:rPr lang="ko-KR" altLang="en-US" sz="2400" b="1" spc="60" dirty="0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여유</a:t>
                </a:r>
                <a:endParaRPr lang="ko-KR" sz="2400" b="1" spc="60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</p:txBody>
          </p:sp>
          <p:sp>
            <p:nvSpPr>
              <p:cNvPr id="12" name="Oval 18"/>
              <p:cNvSpPr/>
              <p:nvPr/>
            </p:nvSpPr>
            <p:spPr>
              <a:xfrm>
                <a:off x="1007327" y="1978690"/>
                <a:ext cx="1583473" cy="1295400"/>
              </a:xfrm>
              <a:prstGeom prst="ellipse">
                <a:avLst/>
              </a:prstGeom>
              <a:gradFill flip="none" rotWithShape="1">
                <a:gsLst>
                  <a:gs pos="63000">
                    <a:schemeClr val="bg1">
                      <a:alpha val="7000"/>
                    </a:schemeClr>
                  </a:gs>
                  <a:gs pos="72000">
                    <a:schemeClr val="bg1">
                      <a:alpha val="15000"/>
                    </a:schemeClr>
                  </a:gs>
                  <a:gs pos="91000">
                    <a:schemeClr val="bg1">
                      <a:alpha val="28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1"/>
                <a:r>
                  <a:rPr lang="ko-KR"/>
                  <a:t>       </a:t>
                </a:r>
              </a:p>
            </p:txBody>
          </p:sp>
        </p:grpSp>
        <p:grpSp>
          <p:nvGrpSpPr>
            <p:cNvPr id="13" name="Group 22"/>
            <p:cNvGrpSpPr>
              <a:grpSpLocks noChangeAspect="1"/>
            </p:cNvGrpSpPr>
            <p:nvPr/>
          </p:nvGrpSpPr>
          <p:grpSpPr>
            <a:xfrm>
              <a:off x="2612866" y="6690063"/>
              <a:ext cx="1645920" cy="2166747"/>
              <a:chOff x="3543300" y="1591943"/>
              <a:chExt cx="2057400" cy="2708434"/>
            </a:xfrm>
          </p:grpSpPr>
          <p:sp>
            <p:nvSpPr>
              <p:cNvPr id="14" name="Oval 3"/>
              <p:cNvSpPr/>
              <p:nvPr/>
            </p:nvSpPr>
            <p:spPr>
              <a:xfrm>
                <a:off x="3543300" y="1946209"/>
                <a:ext cx="2057400" cy="20574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50000">
                    <a:srgbClr val="399ECB"/>
                  </a:gs>
                  <a:gs pos="100000">
                    <a:srgbClr val="0077D0"/>
                  </a:gs>
                </a:gsLst>
                <a:path path="circle">
                  <a:fillToRect l="50000" t="50000" r="50000" b="50000"/>
                </a:path>
              </a:gradFill>
              <a:ln w="82550">
                <a:noFill/>
              </a:ln>
              <a:effectLst>
                <a:outerShdw blurRad="127000" dist="165100" dir="5400000" sx="90000" sy="-19000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1"/>
                <a:r>
                  <a:rPr lang="ko-KR"/>
                  <a:t>             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933968" y="1591943"/>
                <a:ext cx="1219200" cy="2708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sz="13000" b="1" dirty="0" smtClean="0">
                    <a:solidFill>
                      <a:srgbClr val="2A7A9E">
                        <a:alpha val="40000"/>
                      </a:srgbClr>
                    </a:solidFill>
                    <a:latin typeface="+mj-lt"/>
                    <a:cs typeface="Arial" pitchFamily="34" charset="0"/>
                  </a:rPr>
                  <a:t>2</a:t>
                </a:r>
                <a:endParaRPr lang="ko-KR" sz="13000" b="1" dirty="0">
                  <a:solidFill>
                    <a:srgbClr val="2A7A9E">
                      <a:alpha val="40000"/>
                    </a:srgb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601872" y="2772822"/>
                <a:ext cx="1931160" cy="665695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pPr algn="ctr" latinLnBrk="1">
                  <a:lnSpc>
                    <a:spcPct val="80000"/>
                  </a:lnSpc>
                </a:pPr>
                <a:r>
                  <a:rPr lang="ko-KR" altLang="en-US" sz="2300" b="1" spc="60" dirty="0" err="1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힐링</a:t>
                </a:r>
                <a:endParaRPr lang="ko-KR" sz="2300" b="1" spc="60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</p:txBody>
          </p:sp>
          <p:sp>
            <p:nvSpPr>
              <p:cNvPr id="17" name="Oval 19"/>
              <p:cNvSpPr/>
              <p:nvPr/>
            </p:nvSpPr>
            <p:spPr>
              <a:xfrm>
                <a:off x="3782124" y="1978689"/>
                <a:ext cx="1583473" cy="1295400"/>
              </a:xfrm>
              <a:prstGeom prst="ellipse">
                <a:avLst/>
              </a:prstGeom>
              <a:gradFill flip="none" rotWithShape="1">
                <a:gsLst>
                  <a:gs pos="63000">
                    <a:schemeClr val="bg1">
                      <a:alpha val="7000"/>
                    </a:schemeClr>
                  </a:gs>
                  <a:gs pos="72000">
                    <a:schemeClr val="bg1">
                      <a:alpha val="15000"/>
                    </a:schemeClr>
                  </a:gs>
                  <a:gs pos="91000">
                    <a:schemeClr val="bg1">
                      <a:alpha val="28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1"/>
                <a:r>
                  <a:rPr lang="ko-KR"/>
                  <a:t>       </a:t>
                </a:r>
              </a:p>
            </p:txBody>
          </p:sp>
        </p:grpSp>
        <p:grpSp>
          <p:nvGrpSpPr>
            <p:cNvPr id="18" name="Group 23"/>
            <p:cNvGrpSpPr>
              <a:grpSpLocks noChangeAspect="1"/>
            </p:cNvGrpSpPr>
            <p:nvPr/>
          </p:nvGrpSpPr>
          <p:grpSpPr>
            <a:xfrm>
              <a:off x="4837906" y="6686517"/>
              <a:ext cx="1645920" cy="2166747"/>
              <a:chOff x="6324600" y="1587511"/>
              <a:chExt cx="2057400" cy="2708434"/>
            </a:xfrm>
          </p:grpSpPr>
          <p:sp>
            <p:nvSpPr>
              <p:cNvPr id="19" name="Oval 4"/>
              <p:cNvSpPr/>
              <p:nvPr/>
            </p:nvSpPr>
            <p:spPr>
              <a:xfrm>
                <a:off x="6324600" y="1953643"/>
                <a:ext cx="2057400" cy="2057400"/>
              </a:xfrm>
              <a:prstGeom prst="ellipse">
                <a:avLst/>
              </a:prstGeom>
              <a:gradFill flip="none" rotWithShape="1">
                <a:gsLst>
                  <a:gs pos="5000">
                    <a:srgbClr val="84D830"/>
                  </a:gs>
                  <a:gs pos="48000">
                    <a:srgbClr val="7BCF27"/>
                  </a:gs>
                  <a:gs pos="100000">
                    <a:srgbClr val="56901C"/>
                  </a:gs>
                </a:gsLst>
                <a:path path="circle">
                  <a:fillToRect l="50000" t="50000" r="50000" b="50000"/>
                </a:path>
                <a:tileRect/>
              </a:gradFill>
              <a:ln w="50800">
                <a:noFill/>
              </a:ln>
              <a:effectLst>
                <a:outerShdw blurRad="152400" dist="165100" dir="5400000" sx="90000" sy="-19000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1"/>
                <a:r>
                  <a:rPr lang="ko-KR"/>
                  <a:t>             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721604" y="1587511"/>
                <a:ext cx="1219200" cy="2708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sz="13000" b="1" dirty="0">
                    <a:solidFill>
                      <a:srgbClr val="65B131">
                        <a:alpha val="64000"/>
                      </a:srgbClr>
                    </a:solidFill>
                    <a:latin typeface="+mj-lt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411810" y="2746088"/>
                <a:ext cx="1931160" cy="665695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pPr algn="ctr" latinLnBrk="1">
                  <a:lnSpc>
                    <a:spcPct val="80000"/>
                  </a:lnSpc>
                </a:pPr>
                <a:r>
                  <a:rPr lang="ko-KR" altLang="en-US" sz="2300" b="1" spc="60" dirty="0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심신치유</a:t>
                </a:r>
                <a:endParaRPr lang="ko-KR" sz="2300" b="1" spc="60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</p:txBody>
          </p:sp>
          <p:sp>
            <p:nvSpPr>
              <p:cNvPr id="22" name="Oval 20"/>
              <p:cNvSpPr/>
              <p:nvPr/>
            </p:nvSpPr>
            <p:spPr>
              <a:xfrm>
                <a:off x="6569927" y="1978690"/>
                <a:ext cx="1583473" cy="1295400"/>
              </a:xfrm>
              <a:prstGeom prst="ellipse">
                <a:avLst/>
              </a:prstGeom>
              <a:gradFill flip="none" rotWithShape="1">
                <a:gsLst>
                  <a:gs pos="63000">
                    <a:schemeClr val="bg1">
                      <a:alpha val="7000"/>
                    </a:schemeClr>
                  </a:gs>
                  <a:gs pos="72000">
                    <a:schemeClr val="bg1">
                      <a:alpha val="15000"/>
                    </a:schemeClr>
                  </a:gs>
                  <a:gs pos="91000">
                    <a:schemeClr val="bg1">
                      <a:alpha val="28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1"/>
                <a:r>
                  <a:rPr lang="ko-KR"/>
                  <a:t>       </a:t>
                </a:r>
              </a:p>
            </p:txBody>
          </p:sp>
        </p:grpSp>
      </p:grp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6" cstate="print"/>
          <a:srcRect l="2599" r="5874" b="5262"/>
          <a:stretch/>
        </p:blipFill>
        <p:spPr>
          <a:xfrm>
            <a:off x="-8816" y="8856810"/>
            <a:ext cx="6866816" cy="1053694"/>
          </a:xfrm>
          <a:prstGeom prst="rect">
            <a:avLst/>
          </a:prstGeom>
        </p:spPr>
      </p:pic>
      <p:pic>
        <p:nvPicPr>
          <p:cNvPr id="1028" name="Picture 4" descr="C:\Users\k\Desktop\서현수련관투명로고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141" y="8941835"/>
            <a:ext cx="2853969" cy="47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2855395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3275809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3729628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4139905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5039162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5441297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5889868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3" y="6328611"/>
            <a:ext cx="265748" cy="25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 descr="C:\Users\k\AppData\Local\Microsoft\Windows\Temporary Internet Files\Content.IE5\G00V4GDI\flower7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89" y="266187"/>
            <a:ext cx="1197709" cy="118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k\AppData\Local\Microsoft\Windows\Temporary Internet Files\Content.IE5\WKCBMZSX\1055807738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426" y="70879"/>
            <a:ext cx="1749194" cy="24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18528" y="1135720"/>
            <a:ext cx="58272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Y엽서L" pitchFamily="18" charset="-127"/>
                <a:ea typeface="HY엽서L" pitchFamily="18" charset="-127"/>
              </a:rPr>
              <a:t>꽃보다</a:t>
            </a:r>
            <a:r>
              <a:rPr lang="en-US" altLang="ko-KR" sz="6000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Y엽서L" pitchFamily="18" charset="-127"/>
                <a:ea typeface="HY엽서L" pitchFamily="18" charset="-127"/>
              </a:rPr>
              <a:t> </a:t>
            </a:r>
            <a:r>
              <a:rPr lang="ko-KR" altLang="en-US" sz="60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HY엽서L" pitchFamily="18" charset="-127"/>
                <a:ea typeface="HY엽서L" pitchFamily="18" charset="-127"/>
              </a:rPr>
              <a:t>힐링캠프</a:t>
            </a:r>
            <a:endParaRPr lang="ko-KR" altLang="en-US" sz="60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HY엽서L" pitchFamily="18" charset="-127"/>
              <a:ea typeface="HY엽서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42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117</Words>
  <Application>Microsoft Office PowerPoint</Application>
  <PresentationFormat>A4 용지(210x297mm)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HY엽서L</vt:lpstr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</dc:creator>
  <cp:lastModifiedBy>김무진</cp:lastModifiedBy>
  <cp:revision>55</cp:revision>
  <cp:lastPrinted>2015-05-19T02:10:16Z</cp:lastPrinted>
  <dcterms:created xsi:type="dcterms:W3CDTF">2015-05-07T12:59:40Z</dcterms:created>
  <dcterms:modified xsi:type="dcterms:W3CDTF">2015-05-19T02:22:21Z</dcterms:modified>
</cp:coreProperties>
</file>