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CC00"/>
    <a:srgbClr val="FF99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94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561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7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185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59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582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591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09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25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553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8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C498B-3211-462C-8B64-99A277D0AB78}" type="datetimeFigureOut">
              <a:rPr lang="ko-KR" altLang="en-US" smtClean="0"/>
              <a:t>2017-04-05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2F1B2-019A-43B2-8F71-FCC0016A4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39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936103"/>
          </a:xfrm>
        </p:spPr>
        <p:txBody>
          <a:bodyPr numCol="1">
            <a:norm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3600" b="1" i="1" u="sng" dirty="0" smtClean="0">
                <a:solidFill>
                  <a:schemeClr val="bg1"/>
                </a:solidFill>
                <a:latin typeface="MingLiU" pitchFamily="49" charset="-120"/>
              </a:rPr>
              <a:t>친구야</a:t>
            </a:r>
            <a:r>
              <a:rPr lang="en-US" altLang="ko-KR" sz="3600" b="1" i="1" u="sng" dirty="0" smtClean="0">
                <a:solidFill>
                  <a:schemeClr val="bg1"/>
                </a:solidFill>
                <a:latin typeface="MingLiU" pitchFamily="49" charset="-120"/>
              </a:rPr>
              <a:t>!! </a:t>
            </a:r>
            <a:r>
              <a:rPr lang="ko-KR" altLang="en-US" sz="3600" b="1" i="1" u="sng" dirty="0" smtClean="0">
                <a:solidFill>
                  <a:schemeClr val="bg1"/>
                </a:solidFill>
                <a:latin typeface="MingLiU" pitchFamily="49" charset="-120"/>
              </a:rPr>
              <a:t>같이 </a:t>
            </a:r>
            <a:r>
              <a:rPr lang="ko-KR" altLang="en-US" sz="3600" b="1" i="1" u="sng" dirty="0" err="1" smtClean="0">
                <a:solidFill>
                  <a:schemeClr val="bg1"/>
                </a:solidFill>
                <a:latin typeface="MingLiU" pitchFamily="49" charset="-120"/>
              </a:rPr>
              <a:t>사진찍자</a:t>
            </a:r>
            <a:r>
              <a:rPr lang="en-US" altLang="ko-KR" sz="3600" b="1" i="1" u="sng" dirty="0" smtClean="0">
                <a:solidFill>
                  <a:schemeClr val="bg1"/>
                </a:solidFill>
                <a:latin typeface="MingLiU" pitchFamily="49" charset="-120"/>
              </a:rPr>
              <a:t>!!</a:t>
            </a:r>
            <a:endParaRPr lang="ko-KR" altLang="en-US" sz="3600" b="1" i="1" u="sng" dirty="0">
              <a:solidFill>
                <a:schemeClr val="bg1"/>
              </a:solidFill>
              <a:latin typeface="MingLiU" pitchFamily="49" charset="-12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344816" cy="4536504"/>
          </a:xfrm>
        </p:spPr>
        <p:txBody>
          <a:bodyPr>
            <a:normAutofit/>
          </a:bodyPr>
          <a:lstStyle/>
          <a:p>
            <a:pPr algn="l"/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주제</a:t>
            </a:r>
            <a:r>
              <a:rPr lang="en-US" altLang="ko-KR" sz="2800" b="1" dirty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: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친구사랑</a:t>
            </a:r>
            <a:r>
              <a:rPr lang="en-US" altLang="ko-KR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우정</a:t>
            </a:r>
            <a:r>
              <a:rPr lang="en-US" altLang="ko-KR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의리</a:t>
            </a:r>
            <a:r>
              <a:rPr lang="en-US" altLang="ko-KR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! </a:t>
            </a:r>
          </a:p>
          <a:p>
            <a:pPr algn="l"/>
            <a:endParaRPr lang="en-US" altLang="ko-KR" sz="2800" b="1" dirty="0" smtClean="0">
              <a:solidFill>
                <a:schemeClr val="bg1"/>
              </a:solidFill>
            </a:endParaRPr>
          </a:p>
          <a:p>
            <a:pPr algn="l"/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신청기간</a:t>
            </a:r>
            <a:r>
              <a:rPr lang="en-US" altLang="ko-KR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:2017 4/5~</a:t>
            </a:r>
          </a:p>
          <a:p>
            <a:pPr algn="l"/>
            <a:endParaRPr lang="en-US" altLang="ko-KR" sz="2800" b="1" dirty="0" smtClean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  <a:p>
            <a:pPr algn="l"/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신청 가능 인원</a:t>
            </a:r>
            <a:r>
              <a:rPr lang="en-US" altLang="ko-KR" sz="2800" b="1" dirty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: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단체</a:t>
            </a:r>
            <a:r>
              <a:rPr lang="en-US" altLang="ko-KR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or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개인</a:t>
            </a:r>
            <a:endParaRPr lang="en-US" altLang="ko-KR" sz="2800" b="1" dirty="0" smtClean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  <a:p>
            <a:pPr algn="l"/>
            <a:endParaRPr lang="en-US" altLang="ko-KR" sz="2800" b="1" dirty="0" smtClean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  <a:p>
            <a:pPr algn="l"/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응모 방법</a:t>
            </a:r>
            <a:endParaRPr lang="en-US" altLang="ko-KR" sz="2800" b="1" dirty="0" smtClean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  <a:p>
            <a:pPr algn="l"/>
            <a:r>
              <a:rPr lang="en-US" altLang="ko-KR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: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페이스북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운중고등학교</a:t>
            </a:r>
            <a:r>
              <a:rPr lang="ko-KR" altLang="en-US" sz="28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 학생회 페이지</a:t>
            </a:r>
            <a:endParaRPr lang="en-US" altLang="ko-KR" sz="2800" b="1" dirty="0" smtClean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  <a:p>
            <a:pPr algn="just"/>
            <a:endParaRPr lang="en-US" altLang="ko-KR" sz="2800" b="1" dirty="0" smtClean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5059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</Words>
  <Application>Microsoft Office PowerPoint</Application>
  <PresentationFormat>화면 슬라이드 쇼(4:3)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친구야!! 같이 사진찍자!!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Administrator</cp:lastModifiedBy>
  <cp:revision>6</cp:revision>
  <dcterms:created xsi:type="dcterms:W3CDTF">2017-04-05T13:08:54Z</dcterms:created>
  <dcterms:modified xsi:type="dcterms:W3CDTF">2017-04-05T14:29:17Z</dcterms:modified>
</cp:coreProperties>
</file>