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674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892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CD929-7B24-4835-AE65-BBD5B636DBF6}" type="datetimeFigureOut">
              <a:rPr lang="ko-KR" altLang="en-US" smtClean="0"/>
              <a:pPr/>
              <a:t>2013-07-19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F364B-33DD-44B3-8957-F702710BF8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323528"/>
            <a:ext cx="6858000" cy="1080120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경기혈액원 관할 </a:t>
            </a:r>
            <a:r>
              <a:rPr lang="en-US" altLang="ko-KR" sz="2400" dirty="0" smtClean="0">
                <a:latin typeface="휴먼모음T" pitchFamily="18" charset="-127"/>
                <a:ea typeface="휴먼모음T" pitchFamily="18" charset="-127"/>
              </a:rPr>
              <a:t>10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개   </a:t>
            </a:r>
            <a:r>
              <a:rPr lang="ko-KR" altLang="en-US" sz="2400" dirty="0" err="1" smtClean="0">
                <a:latin typeface="휴먼모음T" pitchFamily="18" charset="-127"/>
                <a:ea typeface="휴먼모음T" pitchFamily="18" charset="-127"/>
              </a:rPr>
              <a:t>헌혈의집</a:t>
            </a:r>
            <a:r>
              <a:rPr lang="ko-KR" altLang="en-US" sz="2400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ko-KR" altLang="en-US" sz="2400" dirty="0">
              <a:latin typeface="휴먼모음T" pitchFamily="18" charset="-127"/>
              <a:ea typeface="휴먼모음T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88640" y="1907704"/>
          <a:ext cx="6453334" cy="70567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25547"/>
                <a:gridCol w="963446"/>
                <a:gridCol w="1877465"/>
                <a:gridCol w="1877465"/>
                <a:gridCol w="1109411"/>
              </a:tblGrid>
              <a:tr h="31051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지역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err="1" smtClean="0"/>
                        <a:t>센터명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운영시간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위치</a:t>
                      </a:r>
                      <a:endParaRPr lang="ko-KR" altLang="en-US" sz="13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 smtClean="0"/>
                        <a:t>연락처</a:t>
                      </a:r>
                      <a:endParaRPr lang="ko-KR" altLang="en-US" sz="1300" dirty="0"/>
                    </a:p>
                  </a:txBody>
                  <a:tcPr anchor="ctr"/>
                </a:tc>
              </a:tr>
              <a:tr h="674627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수원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원내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09:00~18:00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권선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동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ko-KR" altLang="en-US" sz="1200" dirty="0" err="1" smtClean="0"/>
                        <a:t>이비스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호텔 맞은편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220-8518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수원역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10:00~20:00</a:t>
                      </a:r>
                    </a:p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일요일 </a:t>
                      </a:r>
                      <a:r>
                        <a:rPr lang="en-US" altLang="ko-KR" sz="1100" dirty="0" smtClean="0"/>
                        <a:t>10:00~18:00)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수원역 </a:t>
                      </a:r>
                      <a:r>
                        <a:rPr lang="en-US" altLang="ko-KR" sz="1200" dirty="0" smtClean="0"/>
                        <a:t>AK</a:t>
                      </a:r>
                      <a:r>
                        <a:rPr lang="ko-KR" altLang="en-US" sz="1200" dirty="0" smtClean="0"/>
                        <a:t>플라자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우측 맞은편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245-6518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아주대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10:00~19:00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아주대 삼거리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아주대 방향 좌측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214-8550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성남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서현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10:00~20:00</a:t>
                      </a:r>
                    </a:p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일요일 </a:t>
                      </a:r>
                      <a:r>
                        <a:rPr lang="en-US" altLang="ko-KR" sz="1100" dirty="0" smtClean="0"/>
                        <a:t>10:00~18:00)</a:t>
                      </a:r>
                      <a:endParaRPr lang="ko-KR" alt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분당선 </a:t>
                      </a:r>
                      <a:r>
                        <a:rPr lang="ko-KR" altLang="en-US" sz="1200" dirty="0" err="1" smtClean="0"/>
                        <a:t>서현역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6</a:t>
                      </a:r>
                      <a:r>
                        <a:rPr lang="ko-KR" altLang="en-US" sz="1200" dirty="0" smtClean="0"/>
                        <a:t>번 출구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707-3795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야탑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10:00~20:00</a:t>
                      </a:r>
                    </a:p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일요일 </a:t>
                      </a:r>
                      <a:r>
                        <a:rPr lang="en-US" altLang="ko-KR" sz="1100" dirty="0" smtClean="0"/>
                        <a:t>10:00~18:00)</a:t>
                      </a:r>
                      <a:endParaRPr lang="ko-KR" alt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분당선 </a:t>
                      </a:r>
                      <a:r>
                        <a:rPr lang="ko-KR" altLang="en-US" sz="1200" dirty="0" err="1" smtClean="0"/>
                        <a:t>야탑역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번 출구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706-5378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안양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안양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09:00~18:00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안양역</a:t>
                      </a:r>
                      <a:r>
                        <a:rPr lang="en-US" altLang="ko-KR" sz="1200" baseline="0" dirty="0" smtClean="0"/>
                        <a:t>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번 출구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좌측 맞은편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449-8309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평촌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10:00~19:00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latin typeface="+mn-lt"/>
                        </a:rPr>
                        <a:t>(</a:t>
                      </a:r>
                      <a:r>
                        <a:rPr lang="ko-KR" altLang="en-US" sz="1100" dirty="0" smtClean="0">
                          <a:latin typeface="+mn-lt"/>
                        </a:rPr>
                        <a:t>토</a:t>
                      </a:r>
                      <a:r>
                        <a:rPr lang="en-US" altLang="ko-KR" sz="1100" dirty="0" smtClean="0">
                          <a:latin typeface="+mn-lt"/>
                        </a:rPr>
                        <a:t>,</a:t>
                      </a:r>
                      <a:r>
                        <a:rPr lang="ko-KR" altLang="en-US" sz="1100" dirty="0" smtClean="0">
                          <a:latin typeface="+mn-lt"/>
                        </a:rPr>
                        <a:t>일 </a:t>
                      </a:r>
                      <a:r>
                        <a:rPr lang="en-US" altLang="ko-KR" sz="1100" baseline="0" dirty="0" smtClean="0">
                          <a:latin typeface="+mn-lt"/>
                        </a:rPr>
                        <a:t> </a:t>
                      </a:r>
                      <a:r>
                        <a:rPr lang="en-US" altLang="ko-KR" sz="1100" dirty="0" smtClean="0">
                          <a:latin typeface="+mn-lt"/>
                        </a:rPr>
                        <a:t>10:00~17:00)</a:t>
                      </a:r>
                      <a:endParaRPr lang="ko-KR" altLang="en-US" sz="1100" dirty="0" smtClean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호선 </a:t>
                      </a:r>
                      <a:r>
                        <a:rPr lang="ko-KR" altLang="en-US" sz="1200" dirty="0" err="1" smtClean="0"/>
                        <a:t>범계역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4-1</a:t>
                      </a:r>
                      <a:r>
                        <a:rPr lang="ko-KR" altLang="en-US" sz="1200" dirty="0" smtClean="0"/>
                        <a:t>번 출구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387-8842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군포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산본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10:00~20:00</a:t>
                      </a:r>
                    </a:p>
                    <a:p>
                      <a:pPr algn="ctr" latinLnBrk="1"/>
                      <a:r>
                        <a:rPr lang="en-US" altLang="ko-KR" sz="1100" dirty="0" smtClean="0"/>
                        <a:t>(</a:t>
                      </a:r>
                      <a:r>
                        <a:rPr lang="ko-KR" altLang="en-US" sz="1100" dirty="0" smtClean="0"/>
                        <a:t>일요일 </a:t>
                      </a:r>
                      <a:r>
                        <a:rPr lang="en-US" altLang="ko-KR" sz="1100" dirty="0" smtClean="0"/>
                        <a:t>10:00~18:00)</a:t>
                      </a:r>
                      <a:endParaRPr lang="ko-KR" altLang="en-US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산본역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번 출구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외환은행 </a:t>
                      </a:r>
                      <a:r>
                        <a:rPr lang="en-US" altLang="ko-KR" sz="1200" dirty="0" smtClean="0"/>
                        <a:t>3</a:t>
                      </a:r>
                      <a:r>
                        <a:rPr lang="ko-KR" altLang="en-US" sz="1200" dirty="0" smtClean="0"/>
                        <a:t>층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397-7600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안산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한대앞역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10:00~19:00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</a:t>
                      </a:r>
                      <a:r>
                        <a:rPr lang="ko-KR" altLang="en-US" sz="1200" dirty="0" smtClean="0"/>
                        <a:t>호선 </a:t>
                      </a:r>
                      <a:r>
                        <a:rPr lang="ko-KR" altLang="en-US" sz="1200" dirty="0" err="1" smtClean="0"/>
                        <a:t>한대앞역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2</a:t>
                      </a:r>
                      <a:r>
                        <a:rPr lang="ko-KR" altLang="en-US" sz="1200" dirty="0" smtClean="0"/>
                        <a:t>번 출구 공영주차장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406-5031</a:t>
                      </a:r>
                      <a:endParaRPr lang="ko-KR" altLang="en-US" sz="1200" dirty="0"/>
                    </a:p>
                  </a:txBody>
                  <a:tcPr anchor="ctr"/>
                </a:tc>
              </a:tr>
              <a:tr h="6746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평택</a:t>
                      </a:r>
                      <a:endParaRPr lang="ko-KR" altLang="en-US" sz="12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평택역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</a:t>
                      </a:r>
                      <a:r>
                        <a:rPr lang="en-US" altLang="ko-KR" sz="1200" dirty="0" smtClean="0"/>
                        <a:t>~</a:t>
                      </a:r>
                      <a:r>
                        <a:rPr lang="ko-KR" altLang="en-US" sz="1200" dirty="0" smtClean="0"/>
                        <a:t>금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en-US" altLang="ko-KR" sz="1200" dirty="0" smtClean="0"/>
                        <a:t>10:00~19:00</a:t>
                      </a:r>
                      <a:endParaRPr lang="ko-KR" altLang="en-US" sz="12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err="1" smtClean="0"/>
                        <a:t>평택역</a:t>
                      </a:r>
                      <a:r>
                        <a:rPr lang="ko-KR" altLang="en-US" sz="1200" dirty="0" smtClean="0"/>
                        <a:t> </a:t>
                      </a:r>
                      <a:r>
                        <a:rPr lang="en-US" altLang="ko-KR" sz="1200" dirty="0" smtClean="0"/>
                        <a:t>1</a:t>
                      </a:r>
                      <a:r>
                        <a:rPr lang="ko-KR" altLang="en-US" sz="1200" dirty="0" smtClean="0"/>
                        <a:t>번 출구</a:t>
                      </a:r>
                      <a:endParaRPr lang="en-US" altLang="ko-KR" sz="1200" dirty="0" smtClean="0"/>
                    </a:p>
                    <a:p>
                      <a:pPr algn="ctr" latinLnBrk="1"/>
                      <a:r>
                        <a:rPr lang="ko-KR" altLang="en-US" sz="1200" dirty="0" smtClean="0"/>
                        <a:t>아케이드상가 가동</a:t>
                      </a:r>
                      <a:endParaRPr lang="ko-KR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/>
                        <a:t>656-8844</a:t>
                      </a:r>
                      <a:endParaRPr lang="ko-KR" altLang="en-US" sz="12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29" name="Picture 5" descr="C:\Documents and Settings\조아미1\바탕 화면\경업\경기 운영팀\홍보물자료\기관자료\대한적십자사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9240" y="0"/>
            <a:ext cx="1221387" cy="539552"/>
          </a:xfrm>
          <a:prstGeom prst="rect">
            <a:avLst/>
          </a:prstGeom>
          <a:noFill/>
        </p:spPr>
      </p:pic>
      <p:pic>
        <p:nvPicPr>
          <p:cNvPr id="1030" name="Picture 6" descr="C:\Documents and Settings\조아미1\바탕 화면\경업\경기 운영팀\홍보물자료\기관자료\헌혈의집B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9080" y="683568"/>
            <a:ext cx="345638" cy="288032"/>
          </a:xfrm>
          <a:prstGeom prst="rect">
            <a:avLst/>
          </a:prstGeom>
          <a:noFill/>
        </p:spPr>
      </p:pic>
      <p:pic>
        <p:nvPicPr>
          <p:cNvPr id="1031" name="Picture 7" descr="C:\Documents and Settings\조아미1\바탕 화면\헌혈의집안내홍보물\헌혈의집 약도\크리스탈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17232" y="539552"/>
            <a:ext cx="1224136" cy="13681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144</Words>
  <Application>Microsoft Office PowerPoint</Application>
  <PresentationFormat>화면 슬라이드 쇼(4:3)</PresentationFormat>
  <Paragraphs>73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경기혈액원 관할 10개   헌혈의집 </vt:lpstr>
    </vt:vector>
  </TitlesOfParts>
  <Company>Samsung Electronics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헌혈 중이신 아름다운 당신! 정말 고맙습니다!! 이제는 헌혈의집에서도 사랑을 실천하세요!</dc:title>
  <dc:creator>SEC</dc:creator>
  <cp:lastModifiedBy>조아미</cp:lastModifiedBy>
  <cp:revision>24</cp:revision>
  <dcterms:created xsi:type="dcterms:W3CDTF">2011-06-20T04:41:49Z</dcterms:created>
  <dcterms:modified xsi:type="dcterms:W3CDTF">2013-07-19T00:01:15Z</dcterms:modified>
</cp:coreProperties>
</file>